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17" autoAdjust="0"/>
  </p:normalViewPr>
  <p:slideViewPr>
    <p:cSldViewPr snapToGrid="0">
      <p:cViewPr varScale="1">
        <p:scale>
          <a:sx n="83" d="100"/>
          <a:sy n="83" d="100"/>
        </p:scale>
        <p:origin x="68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067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180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0126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6832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3516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6592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8867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5616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731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58807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351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2EF14-016A-4D71-B340-6F4281554CFC}" type="datetimeFigureOut">
              <a:rPr lang="en-US" smtClean="0"/>
              <a:t>5/23/2020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131E61-6481-477E-97AC-CDF703F9C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6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83219" y="452582"/>
            <a:ext cx="665438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Comic Sans MS" panose="030F0702030302020204" pitchFamily="66" charset="0"/>
              </a:rPr>
              <a:t>Adding and Subtracting Fractions</a:t>
            </a:r>
            <a:endParaRPr lang="en-US" sz="3200" dirty="0">
              <a:latin typeface="Comic Sans MS" panose="030F0702030302020204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9394" y="1613402"/>
            <a:ext cx="3223539" cy="194326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72933" y="1514333"/>
            <a:ext cx="1928027" cy="204233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4430" y="4033646"/>
            <a:ext cx="3215919" cy="199661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350728" y="4033646"/>
            <a:ext cx="1882303" cy="1889924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50728" y="5350958"/>
            <a:ext cx="320068" cy="312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8960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0236" y="1843886"/>
            <a:ext cx="899238" cy="861135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43044" y="1843886"/>
            <a:ext cx="1013548" cy="845893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0162" y="1843886"/>
            <a:ext cx="617273" cy="883997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99183" y="249807"/>
            <a:ext cx="6901270" cy="853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90236" y="3933379"/>
            <a:ext cx="899238" cy="967824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289474" y="3095106"/>
            <a:ext cx="1280271" cy="1806097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6402456" y="3998154"/>
            <a:ext cx="815411" cy="8992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5843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018" y="1524586"/>
            <a:ext cx="8557749" cy="3915632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47257" y="74316"/>
            <a:ext cx="6901270" cy="853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78134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4</Words>
  <Application>Microsoft Office PowerPoint</Application>
  <PresentationFormat>Widescreen</PresentationFormat>
  <Paragraphs>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Comic Sans MS</vt:lpstr>
      <vt:lpstr>Office Theme</vt:lpstr>
      <vt:lpstr>PowerPoint Presentation</vt:lpstr>
      <vt:lpstr>PowerPoint Presentation</vt:lpstr>
      <vt:lpstr>PowerPoint Presentation</vt:lpstr>
    </vt:vector>
  </TitlesOfParts>
  <Company>WCS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4</cp:revision>
  <dcterms:created xsi:type="dcterms:W3CDTF">2020-05-23T17:00:58Z</dcterms:created>
  <dcterms:modified xsi:type="dcterms:W3CDTF">2020-05-23T17:32:40Z</dcterms:modified>
</cp:coreProperties>
</file>